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D1439D-7C66-4C5C-A842-F5D3E6A2C11C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6CBCC0-83D2-4CFF-9FF0-3A5F75EE65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824536" cy="5608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867400"/>
            <a:ext cx="8352928" cy="685800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RAMPAS DE ACCESO SÓLO PARA VEHÍCULOS  </a:t>
            </a:r>
            <a:r>
              <a:rPr lang="es-ES" sz="1800" dirty="0" smtClean="0"/>
              <a:t>OCUPADAS POR PEATONES.</a:t>
            </a:r>
            <a:endParaRPr lang="es-ES" sz="1800" dirty="0"/>
          </a:p>
        </p:txBody>
      </p:sp>
      <p:pic>
        <p:nvPicPr>
          <p:cNvPr id="1026" name="Picture 2" descr="C:\Users\Mayte\AppData\Local\Microsoft\Windows\Temporary Internet Files\Content.Outlook\HSVOL6EU\IMG_20171027_14064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0440" cy="3096344"/>
          </a:xfrm>
          <a:prstGeom prst="rect">
            <a:avLst/>
          </a:prstGeom>
          <a:noFill/>
        </p:spPr>
      </p:pic>
      <p:pic>
        <p:nvPicPr>
          <p:cNvPr id="1028" name="Picture 4" descr="C:\Users\Mayte\AppData\Local\Microsoft\Windows\Temporary Internet Files\Content.Outlook\HSVOL6EU\IMG_20171027_14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384376" cy="2664296"/>
          </a:xfrm>
          <a:prstGeom prst="rect">
            <a:avLst/>
          </a:prstGeom>
          <a:noFill/>
        </p:spPr>
      </p:pic>
      <p:pic>
        <p:nvPicPr>
          <p:cNvPr id="1029" name="Picture 5" descr="C:\Users\Mayte\AppData\Local\Microsoft\Windows\Temporary Internet Files\Content.Outlook\HSVOL6EU\IMG_20171027_14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3528392" cy="2664296"/>
          </a:xfrm>
          <a:prstGeom prst="rect">
            <a:avLst/>
          </a:prstGeom>
          <a:noFill/>
        </p:spPr>
      </p:pic>
      <p:pic>
        <p:nvPicPr>
          <p:cNvPr id="1030" name="Picture 6" descr="C:\Users\Mayte\AppData\Local\Microsoft\Windows\Temporary Internet Files\Content.Outlook\HSVOL6EU\IMG_20171027_14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3563888" cy="2996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589240"/>
            <a:ext cx="7333488" cy="96396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LA </a:t>
            </a:r>
            <a:r>
              <a:rPr lang="es-ES" sz="1800" b="1" dirty="0" smtClean="0"/>
              <a:t>PUERTA DE EMERGENCIA </a:t>
            </a:r>
            <a:r>
              <a:rPr lang="es-ES" sz="1800" dirty="0" smtClean="0"/>
              <a:t>SE HA CONVERTIDO EN UNA PUERTA DE ACCESO HABITUAL PARA ALGUNAS FAMILIAS DEL CENTRO. </a:t>
            </a:r>
            <a:endParaRPr lang="es-ES" sz="1800" dirty="0"/>
          </a:p>
        </p:txBody>
      </p:sp>
      <p:pic>
        <p:nvPicPr>
          <p:cNvPr id="2050" name="Picture 2" descr="C:\Users\Mayte\AppData\Local\Microsoft\Windows\Temporary Internet Files\Content.Outlook\HSVOL6EU\IMG_20171027_13471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520280" cy="4032448"/>
          </a:xfrm>
          <a:prstGeom prst="rect">
            <a:avLst/>
          </a:prstGeom>
          <a:noFill/>
        </p:spPr>
      </p:pic>
      <p:pic>
        <p:nvPicPr>
          <p:cNvPr id="2051" name="Picture 3" descr="C:\Users\Mayte\AppData\Local\Microsoft\Windows\Temporary Internet Files\Content.Outlook\HSVOL6EU\IMG_20171027_1407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34008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8037512" cy="1045840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EL MUELLE ES UNA ZONA DE TRABAJO </a:t>
            </a:r>
            <a:r>
              <a:rPr lang="es-ES" sz="1800" dirty="0" smtClean="0"/>
              <a:t>PARA LOS EMPLEADOS DEL VALLSUR. </a:t>
            </a:r>
          </a:p>
          <a:p>
            <a:r>
              <a:rPr lang="es-ES" sz="1800" dirty="0" smtClean="0"/>
              <a:t>HAN PUESTO BOLARDOS PARA QUE NO APARQUEN LOS USUARIOS.</a:t>
            </a:r>
            <a:endParaRPr lang="es-ES" sz="1800" dirty="0"/>
          </a:p>
        </p:txBody>
      </p:sp>
      <p:pic>
        <p:nvPicPr>
          <p:cNvPr id="3074" name="Picture 2" descr="C:\Users\Mayte\AppData\Local\Microsoft\Windows\Temporary Internet Files\Content.Outlook\HSVOL6EU\IMG_20171027_13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84076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712968" cy="1556792"/>
          </a:xfrm>
        </p:spPr>
        <p:txBody>
          <a:bodyPr>
            <a:noAutofit/>
          </a:bodyPr>
          <a:lstStyle/>
          <a:p>
            <a:r>
              <a:rPr lang="es-ES" sz="2000" b="1" u="sng" dirty="0" smtClean="0"/>
              <a:t>EL VALLSUR SE COMPROMETE A ABRIR LAS PUERTAS DEL CENTRO COMERCIAL , LOS DÍAS LABORABLES, A LAS 8:45 </a:t>
            </a:r>
            <a:r>
              <a:rPr lang="es-ES" sz="1600" i="1" dirty="0" smtClean="0"/>
              <a:t>PARA QUE LAS FAMILIAS PUEDAN ACCEDER POR LAS PUERTAS PEATONALES DEL PARKING, SUBIR POR LA RAMPA Y ASCENSORES (que comunican el sótano con la plaza de la fuente) HASTA LA PUERTA PRINCIPAL QUE DA AL CAMINO VIEJO DE SIMANCAS</a:t>
            </a:r>
            <a:r>
              <a:rPr lang="es-ES" sz="1800" dirty="0" smtClean="0"/>
              <a:t>. </a:t>
            </a:r>
            <a:endParaRPr lang="es-ES" sz="1800" dirty="0"/>
          </a:p>
        </p:txBody>
      </p:sp>
      <p:pic>
        <p:nvPicPr>
          <p:cNvPr id="4098" name="Picture 2" descr="C:\Users\Mayte\AppData\Local\Microsoft\Windows\Temporary Internet Files\Content.Outlook\HSVOL6EU\IMG_20171027_13512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7"/>
            <a:ext cx="4011910" cy="4824536"/>
          </a:xfrm>
          <a:prstGeom prst="rect">
            <a:avLst/>
          </a:prstGeom>
          <a:noFill/>
        </p:spPr>
      </p:pic>
      <p:pic>
        <p:nvPicPr>
          <p:cNvPr id="2050" name="Picture 2" descr="Resultado de imagen de centro comercial vallsur carref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6245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229600" cy="118300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>
                <a:solidFill>
                  <a:schemeClr val="accent3">
                    <a:lumMod val="50000"/>
                  </a:schemeClr>
                </a:solidFill>
              </a:rPr>
              <a:t>NUESTRO COMPROMISO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SER CÍVICOS, 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UTILIZAR LAS ENTRADAS Y SALIDAS PEATONALES. EVITAR LAS RAMPAS DE VEHÍCULOS. </a:t>
            </a:r>
            <a:b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RESPETAR LAS NORMAS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 DEL CENTRO COMERCIAL, 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POR EL BIEN DE NUESTROS HIJOS/ALUMNOS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266429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</TotalTime>
  <Words>114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Diapositiva 1</vt:lpstr>
      <vt:lpstr>Diapositiva 2</vt:lpstr>
      <vt:lpstr>Diapositiva 3</vt:lpstr>
      <vt:lpstr>Diapositiva 4</vt:lpstr>
      <vt:lpstr>Diapositiva 5</vt:lpstr>
      <vt:lpstr> NUESTRO COMPROMISO:  SER CÍVICOS, UTILIZAR LAS ENTRADAS Y SALIDAS PEATONALES. EVITAR LAS RAMPAS DE VEHÍCULOS.  RESPETAR LAS NORMAS DEL CENTRO COMERCIAL, POR EL BIEN DE NUESTROS HIJOS/ALUMNOS.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Mayte</dc:creator>
  <cp:lastModifiedBy>Mayte</cp:lastModifiedBy>
  <cp:revision>5</cp:revision>
  <dcterms:created xsi:type="dcterms:W3CDTF">2017-10-30T12:14:02Z</dcterms:created>
  <dcterms:modified xsi:type="dcterms:W3CDTF">2017-11-03T13:07:33Z</dcterms:modified>
</cp:coreProperties>
</file>