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78" y="-3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Triángulo isósceles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57D1439D-7C66-4C5C-A842-F5D3E6A2C11C}" type="datetimeFigureOut">
              <a:rPr lang="es-ES" smtClean="0"/>
              <a:pPr/>
              <a:t>03/11/2017</a:t>
            </a:fld>
            <a:endParaRPr lang="es-ES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es-ES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876CBCC0-83D2-4CFF-9FF0-3A5F75EE65FE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1439D-7C66-4C5C-A842-F5D3E6A2C11C}" type="datetimeFigureOut">
              <a:rPr lang="es-ES" smtClean="0"/>
              <a:pPr/>
              <a:t>03/11/2017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CBCC0-83D2-4CFF-9FF0-3A5F75EE65FE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1439D-7C66-4C5C-A842-F5D3E6A2C11C}" type="datetimeFigureOut">
              <a:rPr lang="es-ES" smtClean="0"/>
              <a:pPr/>
              <a:t>03/11/2017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CBCC0-83D2-4CFF-9FF0-3A5F75EE65FE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57D1439D-7C66-4C5C-A842-F5D3E6A2C11C}" type="datetimeFigureOut">
              <a:rPr lang="es-ES" smtClean="0"/>
              <a:pPr/>
              <a:t>03/11/2017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CBCC0-83D2-4CFF-9FF0-3A5F75EE65FE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riángulo rectángulo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Triángulo isósceles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57D1439D-7C66-4C5C-A842-F5D3E6A2C11C}" type="datetimeFigureOut">
              <a:rPr lang="es-ES" smtClean="0"/>
              <a:pPr/>
              <a:t>03/11/2017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876CBCC0-83D2-4CFF-9FF0-3A5F75EE65FE}" type="slidenum">
              <a:rPr lang="es-ES" smtClean="0"/>
              <a:pPr/>
              <a:t>‹Nº›</a:t>
            </a:fld>
            <a:endParaRPr lang="es-ES"/>
          </a:p>
        </p:txBody>
      </p:sp>
      <p:cxnSp>
        <p:nvCxnSpPr>
          <p:cNvPr id="11" name="10 Conector recto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7D1439D-7C66-4C5C-A842-F5D3E6A2C11C}" type="datetimeFigureOut">
              <a:rPr lang="es-ES" smtClean="0"/>
              <a:pPr/>
              <a:t>03/11/2017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876CBCC0-83D2-4CFF-9FF0-3A5F75EE65FE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57D1439D-7C66-4C5C-A842-F5D3E6A2C11C}" type="datetimeFigureOut">
              <a:rPr lang="es-ES" smtClean="0"/>
              <a:pPr/>
              <a:t>03/11/2017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876CBCC0-83D2-4CFF-9FF0-3A5F75EE65FE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1439D-7C66-4C5C-A842-F5D3E6A2C11C}" type="datetimeFigureOut">
              <a:rPr lang="es-ES" smtClean="0"/>
              <a:pPr/>
              <a:t>03/11/2017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CBCC0-83D2-4CFF-9FF0-3A5F75EE65FE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7D1439D-7C66-4C5C-A842-F5D3E6A2C11C}" type="datetimeFigureOut">
              <a:rPr lang="es-ES" smtClean="0"/>
              <a:pPr/>
              <a:t>03/11/2017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876CBCC0-83D2-4CFF-9FF0-3A5F75EE65FE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57D1439D-7C66-4C5C-A842-F5D3E6A2C11C}" type="datetimeFigureOut">
              <a:rPr lang="es-ES" smtClean="0"/>
              <a:pPr/>
              <a:t>03/11/2017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876CBCC0-83D2-4CFF-9FF0-3A5F75EE65FE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57D1439D-7C66-4C5C-A842-F5D3E6A2C11C}" type="datetimeFigureOut">
              <a:rPr lang="es-ES" smtClean="0"/>
              <a:pPr/>
              <a:t>03/11/2017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876CBCC0-83D2-4CFF-9FF0-3A5F75EE65FE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Triángulo rectángulo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7 Conector recto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57D1439D-7C66-4C5C-A842-F5D3E6A2C11C}" type="datetimeFigureOut">
              <a:rPr lang="es-ES" smtClean="0"/>
              <a:pPr/>
              <a:t>03/11/2017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s-E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876CBCC0-83D2-4CFF-9FF0-3A5F75EE65FE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Imagen relacionad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836712"/>
            <a:ext cx="4824536" cy="560894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51520" y="5867400"/>
            <a:ext cx="8352928" cy="685800"/>
          </a:xfrm>
        </p:spPr>
        <p:txBody>
          <a:bodyPr>
            <a:normAutofit/>
          </a:bodyPr>
          <a:lstStyle/>
          <a:p>
            <a:r>
              <a:rPr lang="es-ES" sz="1800" b="1" dirty="0" smtClean="0"/>
              <a:t>RAMPAS DE ACCESO SÓLO PARA VEHÍCULOS  </a:t>
            </a:r>
            <a:r>
              <a:rPr lang="es-ES" sz="1800" dirty="0" smtClean="0"/>
              <a:t>OCUPADAS POR PEATONES.</a:t>
            </a:r>
            <a:endParaRPr lang="es-ES" sz="1800" dirty="0"/>
          </a:p>
        </p:txBody>
      </p:sp>
      <p:pic>
        <p:nvPicPr>
          <p:cNvPr id="1026" name="Picture 2" descr="C:\Users\Mayte\AppData\Local\Microsoft\Windows\Temporary Internet Files\Content.Outlook\HSVOL6EU\IMG_20171027_140648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04664"/>
            <a:ext cx="3960440" cy="3096344"/>
          </a:xfrm>
          <a:prstGeom prst="rect">
            <a:avLst/>
          </a:prstGeom>
          <a:noFill/>
        </p:spPr>
      </p:pic>
      <p:pic>
        <p:nvPicPr>
          <p:cNvPr id="1028" name="Picture 4" descr="C:\Users\Mayte\AppData\Local\Microsoft\Windows\Temporary Internet Files\Content.Outlook\HSVOL6EU\IMG_20171027_1408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068960"/>
            <a:ext cx="3384376" cy="2664296"/>
          </a:xfrm>
          <a:prstGeom prst="rect">
            <a:avLst/>
          </a:prstGeom>
          <a:noFill/>
        </p:spPr>
      </p:pic>
      <p:pic>
        <p:nvPicPr>
          <p:cNvPr id="1029" name="Picture 5" descr="C:\Users\Mayte\AppData\Local\Microsoft\Windows\Temporary Internet Files\Content.Outlook\HSVOL6EU\IMG_20171027_14031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984" y="260648"/>
            <a:ext cx="3528392" cy="2664296"/>
          </a:xfrm>
          <a:prstGeom prst="rect">
            <a:avLst/>
          </a:prstGeom>
          <a:noFill/>
        </p:spPr>
      </p:pic>
      <p:pic>
        <p:nvPicPr>
          <p:cNvPr id="1030" name="Picture 6" descr="C:\Users\Mayte\AppData\Local\Microsoft\Windows\Temporary Internet Files\Content.Outlook\HSVOL6EU\IMG_20171027_14063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07904" y="2420888"/>
            <a:ext cx="3563888" cy="299695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143000" y="5589240"/>
            <a:ext cx="7333488" cy="963960"/>
          </a:xfrm>
        </p:spPr>
        <p:txBody>
          <a:bodyPr>
            <a:normAutofit/>
          </a:bodyPr>
          <a:lstStyle/>
          <a:p>
            <a:r>
              <a:rPr lang="es-ES" sz="1800" dirty="0" smtClean="0"/>
              <a:t>LA </a:t>
            </a:r>
            <a:r>
              <a:rPr lang="es-ES" sz="1800" b="1" dirty="0" smtClean="0"/>
              <a:t>PUERTA DE EMERGENCIA </a:t>
            </a:r>
            <a:r>
              <a:rPr lang="es-ES" sz="1800" dirty="0" smtClean="0"/>
              <a:t>SE HA CONVERTIDO EN UNA PUERTA DE ACCESO HABITUAL PARA ALGUNAS FAMILIAS DEL CENTRO. </a:t>
            </a:r>
            <a:endParaRPr lang="es-ES" sz="1800" dirty="0"/>
          </a:p>
        </p:txBody>
      </p:sp>
      <p:pic>
        <p:nvPicPr>
          <p:cNvPr id="2050" name="Picture 2" descr="C:\Users\Mayte\AppData\Local\Microsoft\Windows\Temporary Internet Files\Content.Outlook\HSVOL6EU\IMG_20171027_134717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124744"/>
            <a:ext cx="2520280" cy="4032448"/>
          </a:xfrm>
          <a:prstGeom prst="rect">
            <a:avLst/>
          </a:prstGeom>
          <a:noFill/>
        </p:spPr>
      </p:pic>
      <p:pic>
        <p:nvPicPr>
          <p:cNvPr id="2051" name="Picture 3" descr="C:\Users\Mayte\AppData\Local\Microsoft\Windows\Temporary Internet Files\Content.Outlook\HSVOL6EU\IMG_20171027_140701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6" y="404664"/>
            <a:ext cx="5340085" cy="50851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51520" y="5517232"/>
            <a:ext cx="8037512" cy="1045840"/>
          </a:xfrm>
        </p:spPr>
        <p:txBody>
          <a:bodyPr>
            <a:noAutofit/>
          </a:bodyPr>
          <a:lstStyle/>
          <a:p>
            <a:r>
              <a:rPr lang="es-ES" sz="1800" b="1" dirty="0" smtClean="0"/>
              <a:t>EL MUELLE ES UNA ZONA DE TRABAJO </a:t>
            </a:r>
            <a:r>
              <a:rPr lang="es-ES" sz="1800" dirty="0" smtClean="0"/>
              <a:t>PARA LOS EMPLEADOS DEL VALLSUR. </a:t>
            </a:r>
          </a:p>
          <a:p>
            <a:r>
              <a:rPr lang="es-ES" sz="1800" dirty="0" smtClean="0"/>
              <a:t>HAN PUESTO BOLARDOS PARA QUE NO APARQUEN LOS USUARIOS.</a:t>
            </a:r>
            <a:endParaRPr lang="es-ES" sz="1800" dirty="0"/>
          </a:p>
        </p:txBody>
      </p:sp>
      <p:pic>
        <p:nvPicPr>
          <p:cNvPr id="3074" name="Picture 2" descr="C:\Users\Mayte\AppData\Local\Microsoft\Windows\Temporary Internet Files\Content.Outlook\HSVOL6EU\IMG_20171027_13573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332656"/>
            <a:ext cx="6840760" cy="4680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512" y="5301208"/>
            <a:ext cx="8712968" cy="1556792"/>
          </a:xfrm>
        </p:spPr>
        <p:txBody>
          <a:bodyPr>
            <a:noAutofit/>
          </a:bodyPr>
          <a:lstStyle/>
          <a:p>
            <a:r>
              <a:rPr lang="es-ES" sz="2000" b="1" u="sng" dirty="0" smtClean="0"/>
              <a:t>EL VALLSUR SE COMPROMETE A ABRIR LAS PUERTAS DEL CENTRO COMERCIAL , LOS DÍAS LABORABLES, A LAS 8:45 </a:t>
            </a:r>
            <a:r>
              <a:rPr lang="es-ES" sz="1600" i="1" dirty="0" smtClean="0"/>
              <a:t>PARA QUE LAS FAMILIAS PUEDAN ACCEDER POR LAS PUERTAS PEATONALES DEL PARKING, SUBIR POR LA RAMPA Y ASCENSORES (que comunican el sótano con la plaza de la fuente) HASTA LA PUERTA PRINCIPAL QUE DA AL CAMINO VIEJO DE SIMANCAS</a:t>
            </a:r>
            <a:r>
              <a:rPr lang="es-ES" sz="1800" dirty="0" smtClean="0"/>
              <a:t>. </a:t>
            </a:r>
            <a:endParaRPr lang="es-ES" sz="1800" dirty="0"/>
          </a:p>
        </p:txBody>
      </p:sp>
      <p:pic>
        <p:nvPicPr>
          <p:cNvPr id="4098" name="Picture 2" descr="C:\Users\Mayte\AppData\Local\Microsoft\Windows\Temporary Internet Files\Content.Outlook\HSVOL6EU\IMG_20171027_135120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332657"/>
            <a:ext cx="4011910" cy="4824536"/>
          </a:xfrm>
          <a:prstGeom prst="rect">
            <a:avLst/>
          </a:prstGeom>
          <a:noFill/>
        </p:spPr>
      </p:pic>
      <p:pic>
        <p:nvPicPr>
          <p:cNvPr id="2050" name="Picture 2" descr="Resultado de imagen de centro comercial vallsur carrefou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692696"/>
            <a:ext cx="4362450" cy="41044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23528" y="3501008"/>
            <a:ext cx="8229600" cy="1183008"/>
          </a:xfrm>
        </p:spPr>
        <p:txBody>
          <a:bodyPr>
            <a:normAutofit fontScale="90000"/>
          </a:bodyPr>
          <a:lstStyle/>
          <a:p>
            <a:pPr algn="ctr"/>
            <a:r>
              <a:rPr lang="es-ES" b="1" u="sng" dirty="0" smtClean="0"/>
              <a:t/>
            </a:r>
            <a:br>
              <a:rPr lang="es-ES" b="1" u="sng" dirty="0" smtClean="0"/>
            </a:br>
            <a:r>
              <a:rPr lang="es-ES" b="1" u="sng" dirty="0" smtClean="0">
                <a:solidFill>
                  <a:schemeClr val="accent3">
                    <a:lumMod val="50000"/>
                  </a:schemeClr>
                </a:solidFill>
              </a:rPr>
              <a:t>NUESTRO COMPROMISO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</a:rPr>
              <a:t>:</a:t>
            </a:r>
            <a:br>
              <a:rPr lang="es-ES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es-ES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s-ES" sz="3600" b="1" dirty="0" smtClean="0">
                <a:solidFill>
                  <a:schemeClr val="accent3">
                    <a:lumMod val="50000"/>
                  </a:schemeClr>
                </a:solidFill>
              </a:rPr>
              <a:t>SER CÍVICOS, </a:t>
            </a:r>
            <a:r>
              <a:rPr lang="es-ES" sz="3600" dirty="0" smtClean="0">
                <a:solidFill>
                  <a:schemeClr val="accent3">
                    <a:lumMod val="50000"/>
                  </a:schemeClr>
                </a:solidFill>
              </a:rPr>
              <a:t>UTILIZAR LAS ENTRADAS Y SALIDAS PEATONALES. EVITAR LAS RAMPAS DE VEHÍCULOS. </a:t>
            </a:r>
            <a:br>
              <a:rPr lang="es-ES" sz="3600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es-ES" sz="3600" b="1" dirty="0" smtClean="0">
                <a:solidFill>
                  <a:schemeClr val="accent3">
                    <a:lumMod val="50000"/>
                  </a:schemeClr>
                </a:solidFill>
              </a:rPr>
              <a:t>RESPETAR LAS NORMAS</a:t>
            </a:r>
            <a:r>
              <a:rPr lang="es-ES" sz="3600" dirty="0" smtClean="0">
                <a:solidFill>
                  <a:schemeClr val="accent3">
                    <a:lumMod val="50000"/>
                  </a:schemeClr>
                </a:solidFill>
              </a:rPr>
              <a:t> DEL CENTRO COMERCIAL, </a:t>
            </a:r>
            <a:r>
              <a:rPr lang="es-ES" sz="3600" b="1" dirty="0" smtClean="0">
                <a:solidFill>
                  <a:schemeClr val="accent3">
                    <a:lumMod val="50000"/>
                  </a:schemeClr>
                </a:solidFill>
              </a:rPr>
              <a:t>POR EL BIEN DE NUESTROS HIJOS/ALUMNOS</a:t>
            </a:r>
            <a:r>
              <a:rPr lang="es-ES" sz="3600" dirty="0" smtClean="0">
                <a:solidFill>
                  <a:schemeClr val="accent3">
                    <a:lumMod val="50000"/>
                  </a:schemeClr>
                </a:solidFill>
              </a:rPr>
              <a:t>. </a:t>
            </a:r>
            <a:endParaRPr lang="es-ES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1026" name="Picture 2" descr="Imagen relacionad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816" y="332656"/>
            <a:ext cx="2664296" cy="2304256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ío">
  <a:themeElements>
    <a:clrScheme name="Brío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Brío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Brío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92</TotalTime>
  <Words>114</Words>
  <Application>Microsoft Office PowerPoint</Application>
  <PresentationFormat>Presentación en pantalla (4:3)</PresentationFormat>
  <Paragraphs>6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7" baseType="lpstr">
      <vt:lpstr>Brío</vt:lpstr>
      <vt:lpstr>Diapositiva 1</vt:lpstr>
      <vt:lpstr>Diapositiva 2</vt:lpstr>
      <vt:lpstr>Diapositiva 3</vt:lpstr>
      <vt:lpstr>Diapositiva 4</vt:lpstr>
      <vt:lpstr>Diapositiva 5</vt:lpstr>
      <vt:lpstr> NUESTRO COMPROMISO:  SER CÍVICOS, UTILIZAR LAS ENTRADAS Y SALIDAS PEATONALES. EVITAR LAS RAMPAS DE VEHÍCULOS.  RESPETAR LAS NORMAS DEL CENTRO COMERCIAL, POR EL BIEN DE NUESTROS HIJOS/ALUMNOS.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Mayte</dc:creator>
  <cp:lastModifiedBy>Mayte</cp:lastModifiedBy>
  <cp:revision>5</cp:revision>
  <dcterms:created xsi:type="dcterms:W3CDTF">2017-10-30T12:14:02Z</dcterms:created>
  <dcterms:modified xsi:type="dcterms:W3CDTF">2017-11-03T13:07:33Z</dcterms:modified>
</cp:coreProperties>
</file>